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41EA-5408-4678-9141-A222A09FBFA9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8B64-7AE8-4336-92AE-B55D981E8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5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8EB753-6B5C-40F6-933C-31A245FFD295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C1131F-22D4-419F-A6F9-50B2CB2439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Lineup Changes: 2018 Edition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28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02033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know the routine. Make the changes on your lineup card, (if legal).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45720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    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66667"/>
            <a:ext cx="3776472" cy="5357933"/>
          </a:xfrm>
        </p:spPr>
        <p:txBody>
          <a:bodyPr>
            <a:normAutofit/>
          </a:bodyPr>
          <a:lstStyle/>
          <a:p>
            <a:r>
              <a:rPr lang="en-US" sz="2000" dirty="0"/>
              <a:t>4 goes in for 7.</a:t>
            </a:r>
          </a:p>
          <a:p>
            <a:r>
              <a:rPr lang="en-US" sz="2000" dirty="0"/>
              <a:t>6 goes in for 19.</a:t>
            </a:r>
          </a:p>
          <a:p>
            <a:r>
              <a:rPr lang="en-US" sz="2000" dirty="0"/>
              <a:t>7 re-enters for 15.</a:t>
            </a:r>
          </a:p>
          <a:p>
            <a:r>
              <a:rPr lang="en-US" sz="2000" dirty="0"/>
              <a:t>(No)</a:t>
            </a:r>
          </a:p>
          <a:p>
            <a:r>
              <a:rPr lang="en-US" sz="2000" dirty="0"/>
              <a:t>7 re-enters for 4.</a:t>
            </a:r>
          </a:p>
          <a:p>
            <a:r>
              <a:rPr lang="en-US" sz="2000" dirty="0"/>
              <a:t>10 courtesy runs for 22 (3rd </a:t>
            </a:r>
            <a:r>
              <a:rPr lang="en-US" sz="2000"/>
              <a:t>inning</a:t>
            </a:r>
            <a:r>
              <a:rPr lang="en-US" sz="2000" smtClean="0"/>
              <a:t>).</a:t>
            </a:r>
            <a:endParaRPr lang="en-US" sz="2000" dirty="0"/>
          </a:p>
          <a:p>
            <a:r>
              <a:rPr lang="en-US" sz="2000" dirty="0"/>
              <a:t>10 courtesy runs for 22 (4</a:t>
            </a:r>
            <a:r>
              <a:rPr lang="en-US" sz="2000" baseline="30000" dirty="0"/>
              <a:t>th</a:t>
            </a:r>
            <a:r>
              <a:rPr lang="en-US" sz="2000" dirty="0"/>
              <a:t> inning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Flex goes in for DP.</a:t>
            </a:r>
          </a:p>
          <a:p>
            <a:r>
              <a:rPr lang="en-US" sz="2000" dirty="0"/>
              <a:t>DP </a:t>
            </a:r>
            <a:r>
              <a:rPr lang="en-US" sz="2000" dirty="0" smtClean="0"/>
              <a:t>re-enters.</a:t>
            </a:r>
            <a:endParaRPr lang="en-US" sz="2000" dirty="0"/>
          </a:p>
          <a:p>
            <a:r>
              <a:rPr lang="en-US" sz="2000" dirty="0" smtClean="0"/>
              <a:t>19 re-enters.</a:t>
            </a:r>
          </a:p>
          <a:p>
            <a:r>
              <a:rPr lang="en-US" sz="2000" dirty="0" smtClean="0"/>
              <a:t>6 re-enters</a:t>
            </a:r>
            <a:endParaRPr lang="en-US" sz="2000" dirty="0"/>
          </a:p>
          <a:p>
            <a:r>
              <a:rPr lang="en-US" sz="2000" dirty="0" err="1"/>
              <a:t>Etc</a:t>
            </a:r>
            <a:r>
              <a:rPr lang="en-US" sz="2000" dirty="0"/>
              <a:t>, etc.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609600"/>
            <a:ext cx="3723963" cy="5921869"/>
          </a:xfrm>
        </p:spPr>
      </p:pic>
      <p:sp>
        <p:nvSpPr>
          <p:cNvPr id="6" name="Oval 5"/>
          <p:cNvSpPr/>
          <p:nvPr/>
        </p:nvSpPr>
        <p:spPr>
          <a:xfrm>
            <a:off x="5029200" y="5715000"/>
            <a:ext cx="1447800" cy="152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5486400"/>
            <a:ext cx="1447800" cy="2286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24650" y="38387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838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48500" y="38422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781800" y="3886200"/>
            <a:ext cx="304800" cy="32186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5257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C3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,4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6781800" y="2209800"/>
            <a:ext cx="304800" cy="2931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2209800"/>
            <a:ext cx="1219200" cy="2931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81800" y="914400"/>
            <a:ext cx="266700" cy="29313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62600" y="966667"/>
            <a:ext cx="1162050" cy="27253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62800" y="838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562600" y="914400"/>
            <a:ext cx="1219200" cy="324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53100" y="3886200"/>
            <a:ext cx="1104900" cy="325398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6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4" grpId="0"/>
      <p:bldP spid="14" grpId="0" animBg="1"/>
      <p:bldP spid="15" grpId="0" animBg="1"/>
      <p:bldP spid="16" grpId="0" animBg="1"/>
      <p:bldP spid="17" grpId="0" animBg="1"/>
      <p:bldP spid="18" grpId="0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467</TotalTime>
  <Words>92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Lineup Changes: 2018 Edition</vt:lpstr>
      <vt:lpstr>You know the routine. Make the changes on your lineup card, (if legal).</vt:lpstr>
      <vt:lpstr>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Lineup Changes</dc:title>
  <dc:creator>Karen</dc:creator>
  <cp:lastModifiedBy>Karen</cp:lastModifiedBy>
  <cp:revision>47</cp:revision>
  <dcterms:created xsi:type="dcterms:W3CDTF">2016-01-07T23:59:01Z</dcterms:created>
  <dcterms:modified xsi:type="dcterms:W3CDTF">2018-02-18T20:54:57Z</dcterms:modified>
</cp:coreProperties>
</file>